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59" r:id="rId6"/>
    <p:sldId id="265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4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6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3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6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6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4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3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2A88-A444-41B8-BC4A-29F7CBF01273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AC5A-3228-40E5-AD4F-23FC7141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062"/>
            <a:ext cx="12192000" cy="3023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594"/>
            <a:ext cx="4404103" cy="3405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4221" y="2772638"/>
            <a:ext cx="7756445" cy="1713270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latin typeface="Impact" panose="020B0806030902050204" pitchFamily="34" charset="0"/>
              </a:rPr>
              <a:t>«</a:t>
            </a:r>
            <a:r>
              <a:rPr lang="ru-RU" sz="2000" dirty="0">
                <a:latin typeface="Impact" panose="020B0806030902050204" pitchFamily="34" charset="0"/>
              </a:rPr>
              <a:t>Педагог профессионального обучения, профессионального образования и дополнительного профессионального образования»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9847" y="416726"/>
            <a:ext cx="735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ОБЩЕРОССИЙСКАЯ ОБЩЕСТВЕННАЯ ОРГАНИЗАЦИЯ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74" y="730499"/>
            <a:ext cx="11119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РОССИЙСКОЕ ПРОФЕССОРСКОЕ СОБРАНИЕ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4201" y="4958516"/>
            <a:ext cx="447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сентября 2019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94221" y="1916003"/>
            <a:ext cx="7756445" cy="1713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dirty="0" smtClean="0">
                <a:latin typeface="Impact" panose="020B0806030902050204" pitchFamily="34" charset="0"/>
              </a:rPr>
              <a:t>Совет по профессиональным квалификациям </a:t>
            </a:r>
            <a:endParaRPr lang="ru-RU" sz="45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2638"/>
            <a:ext cx="12192000" cy="4085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897" y="192142"/>
            <a:ext cx="98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СОВЕТ ПО ПРОФЕССИОНАЛЬНЫМ КВАЛИФИКАЦИЯМ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8189" y="815249"/>
            <a:ext cx="2213812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</a:t>
            </a:r>
            <a:r>
              <a:rPr lang="ru-RU" b="1" dirty="0" err="1" smtClean="0"/>
              <a:t>сенятбря</a:t>
            </a:r>
            <a:r>
              <a:rPr lang="ru-RU" b="1" dirty="0" smtClean="0"/>
              <a:t> 2019 г.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0021" y="1743349"/>
            <a:ext cx="113154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ПОА – признание качества и уровня подготовки выпускников, освоивших программу, отвечающей требованиям профессиональных стандартов;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ПОА не дублирует государственную аккредитацию в силу применения иных критериев и процедур.</a:t>
            </a:r>
          </a:p>
        </p:txBody>
      </p:sp>
    </p:spTree>
    <p:extLst>
      <p:ext uri="{BB962C8B-B14F-4D97-AF65-F5344CB8AC3E}">
        <p14:creationId xmlns:p14="http://schemas.microsoft.com/office/powerpoint/2010/main" val="15456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6778"/>
            <a:ext cx="12192000" cy="2751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897" y="192142"/>
            <a:ext cx="98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СОВЕТ ПО ПРОФЕССИОНАЛЬНЫМ КВАЛИФИКАЦИЯМ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8189" y="815249"/>
            <a:ext cx="2213812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</a:t>
            </a:r>
            <a:r>
              <a:rPr lang="ru-RU" b="1" dirty="0" err="1" smtClean="0"/>
              <a:t>сенятбря</a:t>
            </a:r>
            <a:r>
              <a:rPr lang="ru-RU" b="1" dirty="0" smtClean="0"/>
              <a:t> 2019 г.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4912" y="1143149"/>
            <a:ext cx="113154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ПОА: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соответствие сформулированных в образовательной программе планируемых результатов освоения программы профессиональным стандартам;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соответствие материально-технических, информационных, учебно-методических и иных ресурсов содержанию профессиональным задачам, к выполнению которых готовится выпускник;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соответствие учебных планов, программ предметов, оценочных материалов запланированным результатам освоения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обрпрограмм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наличие спроса на образовательную программу,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восстребованность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выпускников работодателями;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подтверждение участия работодателей в проектировании образовательной программы, оценочных материалов и т.п.</a:t>
            </a:r>
          </a:p>
        </p:txBody>
      </p:sp>
    </p:spTree>
    <p:extLst>
      <p:ext uri="{BB962C8B-B14F-4D97-AF65-F5344CB8AC3E}">
        <p14:creationId xmlns:p14="http://schemas.microsoft.com/office/powerpoint/2010/main" val="2849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304"/>
            <a:ext cx="12192000" cy="2577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98" y="194945"/>
            <a:ext cx="2423254" cy="1874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947" y="2260113"/>
            <a:ext cx="11470105" cy="24791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8496" y="2437848"/>
            <a:ext cx="10455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Взаимодействие </a:t>
            </a:r>
            <a:r>
              <a:rPr lang="ru-RU" sz="6600" dirty="0">
                <a:solidFill>
                  <a:schemeClr val="bg1"/>
                </a:solidFill>
                <a:latin typeface="Impact" panose="020B0806030902050204" pitchFamily="34" charset="0"/>
              </a:rPr>
              <a:t>ФУМО, РАО и РПС </a:t>
            </a:r>
          </a:p>
        </p:txBody>
      </p:sp>
    </p:spTree>
    <p:extLst>
      <p:ext uri="{BB962C8B-B14F-4D97-AF65-F5344CB8AC3E}">
        <p14:creationId xmlns:p14="http://schemas.microsoft.com/office/powerpoint/2010/main" val="39282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2638"/>
            <a:ext cx="12192000" cy="4085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897" y="192142"/>
            <a:ext cx="981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Impact" panose="020B0806030902050204" pitchFamily="34" charset="0"/>
              </a:rPr>
              <a:t>Взаимодействие ФУМО, РАО и РПС </a:t>
            </a:r>
          </a:p>
          <a:p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8189" y="815249"/>
            <a:ext cx="2213812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</a:t>
            </a:r>
            <a:r>
              <a:rPr lang="ru-RU" b="1" dirty="0" err="1" smtClean="0"/>
              <a:t>сенятбря</a:t>
            </a:r>
            <a:r>
              <a:rPr lang="ru-RU" b="1" dirty="0" smtClean="0"/>
              <a:t> 2019 г.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0021" y="1743349"/>
            <a:ext cx="113154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объединение в системе высшего образования по укрупненной группе специальностей и направлений подготовки «Образование и педагогические науки»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объединение в системе высшего образования по укрупненной группе специальностей и направлений подготовки «Психологические науки»</a:t>
            </a:r>
          </a:p>
        </p:txBody>
      </p:sp>
    </p:spTree>
    <p:extLst>
      <p:ext uri="{BB962C8B-B14F-4D97-AF65-F5344CB8AC3E}">
        <p14:creationId xmlns:p14="http://schemas.microsoft.com/office/powerpoint/2010/main" val="1473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970266" y="815249"/>
            <a:ext cx="2221735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сентября 2019 г.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38863"/>
            <a:ext cx="12192000" cy="2707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0159" y="207570"/>
            <a:ext cx="85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Impact" panose="020B0806030902050204" pitchFamily="34" charset="0"/>
              </a:rPr>
              <a:t>Взаимодействие ФУМО, РАО и </a:t>
            </a:r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РПС 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164" y="1066125"/>
            <a:ext cx="10671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деятельности: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Содержательная экспертиза нормативной и учебно-методической документации, включая стандарты и примерные образовательных программ.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Содержательно-технологическая экспертиза передовых образовательных практик.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контрольных цифр приема по специальностям и направлениям.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Экспертиза хода реализации проекта по модернизации педагогического образования.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Программа (проекты) модернизации педагогического образования на период 2018-2020 года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Организация и проведение семинаров, совещаний, конференций.</a:t>
            </a:r>
          </a:p>
        </p:txBody>
      </p:sp>
    </p:spTree>
    <p:extLst>
      <p:ext uri="{BB962C8B-B14F-4D97-AF65-F5344CB8AC3E}">
        <p14:creationId xmlns:p14="http://schemas.microsoft.com/office/powerpoint/2010/main" val="23489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2638"/>
            <a:ext cx="12192000" cy="4085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897" y="192142"/>
            <a:ext cx="98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СОВЕТ ПО ПРОФЕССИОНАЛЬНЫМ КВАЛИФИКАЦИЯМ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8189" y="815249"/>
            <a:ext cx="2213812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</a:t>
            </a:r>
            <a:r>
              <a:rPr lang="ru-RU" b="1" dirty="0" err="1" smtClean="0"/>
              <a:t>сенятбря</a:t>
            </a:r>
            <a:r>
              <a:rPr lang="ru-RU" b="1" dirty="0" smtClean="0"/>
              <a:t> 2019 г.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0021" y="1743349"/>
            <a:ext cx="11315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деятельности Совета в рамках Указа Президента РФ от 18.12.2016 №676 в части вопросов, касающихся развития системы профессиональных квалификаций, является:</a:t>
            </a:r>
          </a:p>
        </p:txBody>
      </p:sp>
    </p:spTree>
    <p:extLst>
      <p:ext uri="{BB962C8B-B14F-4D97-AF65-F5344CB8AC3E}">
        <p14:creationId xmlns:p14="http://schemas.microsoft.com/office/powerpoint/2010/main" val="3575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897" y="192142"/>
            <a:ext cx="98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СОВЕТ ПО ПРОФЕССИОНАЛЬНЫМ КВАЛИФИКАЦИЯМ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8189" y="815249"/>
            <a:ext cx="2213812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</a:t>
            </a:r>
            <a:r>
              <a:rPr lang="ru-RU" b="1" dirty="0" err="1" smtClean="0"/>
              <a:t>сенятбря</a:t>
            </a:r>
            <a:r>
              <a:rPr lang="ru-RU" b="1" dirty="0" smtClean="0"/>
              <a:t> 2019 г.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3445" y="1225689"/>
            <a:ext cx="113154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рынка труда, обеспечение его потребностей в квалификациях и профессиональном образовании;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разработку и актуализацию профессиональных стандартов и квалификационных требований;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организацию независимой оценки квалификации по определенному виду профессиональной деятельности;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проведение экспертизы ФГОС стандартов профессионального образования, примерных основных профессиональных образовательных программ и их проектов, оценку их соответствия профессиональным стандартам, подготовку предложений по совершенствованию указанных стандартов профессионального образования и образовательных программ;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	организацию профессионально-общественной аккредитации основных профессиональных образовательных программ, основных программ профессионального обучения и (или) дополнительных профессиональных программ.»</a:t>
            </a:r>
          </a:p>
        </p:txBody>
      </p:sp>
    </p:spTree>
    <p:extLst>
      <p:ext uri="{BB962C8B-B14F-4D97-AF65-F5344CB8AC3E}">
        <p14:creationId xmlns:p14="http://schemas.microsoft.com/office/powerpoint/2010/main" val="2320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9262"/>
            <a:ext cx="12192000" cy="3328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897" y="192142"/>
            <a:ext cx="98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СОВЕТ ПО ПРОФЕССИОНАЛЬНЫМ КВАЛИФИКАЦИЯМ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8189" y="815249"/>
            <a:ext cx="2213812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</a:t>
            </a:r>
            <a:r>
              <a:rPr lang="ru-RU" b="1" dirty="0" err="1" smtClean="0"/>
              <a:t>сенятбря</a:t>
            </a:r>
            <a:r>
              <a:rPr lang="ru-RU" b="1" dirty="0" smtClean="0"/>
              <a:t> 2019 г.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4912" y="1275889"/>
            <a:ext cx="113154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деятельности Российского профессорского собрания является осуществление: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профессионально-общественной аккредитации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общественной сертификации образовательных учреждений и научно-исследовательских организаций, основных профессиональных образовательных программ, основных программ профессионального обучения, дополнительных профессиональных программ,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общественной аккредитации научных периодических изданий;</a:t>
            </a:r>
          </a:p>
        </p:txBody>
      </p:sp>
    </p:spTree>
    <p:extLst>
      <p:ext uri="{BB962C8B-B14F-4D97-AF65-F5344CB8AC3E}">
        <p14:creationId xmlns:p14="http://schemas.microsoft.com/office/powerpoint/2010/main" val="39645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6358"/>
            <a:ext cx="12192000" cy="2911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897" y="192142"/>
            <a:ext cx="98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СОВЕТ ПО ПРОФЕССИОНАЛЬНЫМ КВАЛИФИКАЦИЯМ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8189" y="815249"/>
            <a:ext cx="2213812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</a:t>
            </a:r>
            <a:r>
              <a:rPr lang="ru-RU" b="1" dirty="0" err="1" smtClean="0"/>
              <a:t>сенятбря</a:t>
            </a:r>
            <a:r>
              <a:rPr lang="ru-RU" b="1" dirty="0" smtClean="0"/>
              <a:t> 2019 г.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4912" y="2101461"/>
            <a:ext cx="11315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разработка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деятельности по повышению качества профессионального образования на уровне отраслей и секторов экономики ведется отраслевыми Советами по профессиональным квалификациям, образуемыми НСПК на базе общероссийских отраслевых объединений работодателей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823" y="1"/>
            <a:ext cx="11002177" cy="815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22" cy="920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2638"/>
            <a:ext cx="12192000" cy="4085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897" y="192142"/>
            <a:ext cx="98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СОВЕТ ПО ПРОФЕССИОНАЛЬНЫМ КВАЛИФИКАЦИЯМ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8189" y="815249"/>
            <a:ext cx="2213812" cy="5067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</a:t>
            </a:r>
            <a:r>
              <a:rPr lang="ru-RU" b="1" dirty="0" err="1" smtClean="0"/>
              <a:t>сенятбря</a:t>
            </a:r>
            <a:r>
              <a:rPr lang="ru-RU" b="1" dirty="0" smtClean="0"/>
              <a:t> 2019 г.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0021" y="1743349"/>
            <a:ext cx="11315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№273-ФЗ от 29.12.2012 г. «Об образовании в Российской Федерации», управление системой образования включает в себя помимо государственной аккредитации, независимую оценку качества образования, общественную и общественно-профессиональную аккредитацию.</a:t>
            </a:r>
          </a:p>
        </p:txBody>
      </p:sp>
    </p:spTree>
    <p:extLst>
      <p:ext uri="{BB962C8B-B14F-4D97-AF65-F5344CB8AC3E}">
        <p14:creationId xmlns:p14="http://schemas.microsoft.com/office/powerpoint/2010/main" val="21877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385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Impact</vt:lpstr>
      <vt:lpstr>Times New Roman</vt:lpstr>
      <vt:lpstr>Тема Office</vt:lpstr>
      <vt:lpstr>«Педагог профессионального обучения, профессионального образования и дополнительного профессионального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Координационное совещание</dc:title>
  <dc:creator>User</dc:creator>
  <cp:lastModifiedBy>Пользователь Windows</cp:lastModifiedBy>
  <cp:revision>26</cp:revision>
  <cp:lastPrinted>2019-09-11T07:11:32Z</cp:lastPrinted>
  <dcterms:created xsi:type="dcterms:W3CDTF">2019-04-22T13:13:10Z</dcterms:created>
  <dcterms:modified xsi:type="dcterms:W3CDTF">2019-09-17T08:18:47Z</dcterms:modified>
</cp:coreProperties>
</file>