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5" r:id="rId6"/>
    <p:sldId id="272" r:id="rId7"/>
    <p:sldId id="271" r:id="rId8"/>
    <p:sldId id="269" r:id="rId9"/>
    <p:sldId id="258" r:id="rId10"/>
    <p:sldId id="266" r:id="rId11"/>
    <p:sldId id="260" r:id="rId12"/>
    <p:sldId id="267" r:id="rId13"/>
    <p:sldId id="270" r:id="rId14"/>
    <p:sldId id="263" r:id="rId15"/>
    <p:sldId id="261" r:id="rId16"/>
    <p:sldId id="273" r:id="rId17"/>
  </p:sldIdLst>
  <p:sldSz cx="9144000" cy="6858000" type="screen4x3"/>
  <p:notesSz cx="6858000" cy="9144000"/>
  <p:photoAlbum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532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4FA1-77F4-4092-8AF4-8A5004D67D2C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ADFC1-BDC6-415C-B175-BBD1A9836F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2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E3CE-9DF3-418E-BC3B-CC3ABA422E0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8A695-3B89-4EA4-85F3-04DC0159A6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7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41257-94C1-4803-AA5A-AF0B375CA5D2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7255D-1DBF-466C-84F1-1934EEA468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74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ECC3-786E-4007-99ED-33BEAF805E3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73DC2-A2D5-4D8E-9FF0-ADE50B0AC4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84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3D2A-BD6E-4FE2-8D55-946537E550D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5B9C-3C22-478B-8CF9-CA2C0B8D57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124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D06D-C50A-48D1-982E-A8F25536A2B3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CE5C-D49A-4DDB-8B62-76260B5107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786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02D0-6BD2-4247-8536-A4F33B8B6334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72DC-1609-427F-A033-E6DB6C8EF0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72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1449-0971-4767-8B61-78C6726F887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FEDB-A67B-48F0-8B15-03503C7BB9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3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886D-8452-474D-B5AB-73ABE3FDED6D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5CCDD-B746-4F04-8350-1F98C93B2F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11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D396-220D-4169-B5A6-397CDFCAD7AE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E7C9-026E-4802-82D5-B5458CC2CD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93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7354-A2C4-49F3-8E41-C2EA94432116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A0BA1-1399-4537-A428-861E60F02D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3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E24EFF-8D66-436C-AC1A-7B66D8243031}" type="datetimeFigureOut">
              <a:rPr lang="ru-RU"/>
              <a:pPr>
                <a:defRPr/>
              </a:pPr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2F79BD-1757-46D2-87BB-36737E2E30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jpeg"/><Relationship Id="rId5" Type="http://schemas.openxmlformats.org/officeDocument/2006/relationships/hyperlink" Target="http://www.mgau.ru/about/simbols/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mgau.ru/" TargetMode="External"/><Relationship Id="rId7" Type="http://schemas.openxmlformats.org/officeDocument/2006/relationships/hyperlink" Target="http://agrovuz.ru/vuzi/michurinskiiga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k.com/michsau" TargetMode="External"/><Relationship Id="rId5" Type="http://schemas.openxmlformats.org/officeDocument/2006/relationships/hyperlink" Target="https://twitter.com/MichurinskSAU" TargetMode="External"/><Relationship Id="rId4" Type="http://schemas.openxmlformats.org/officeDocument/2006/relationships/hyperlink" Target="mailto:info@mgau.r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gau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gau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mgau.ru/about/sructure/manegment/item.10.html" TargetMode="External"/><Relationship Id="rId4" Type="http://schemas.openxmlformats.org/officeDocument/2006/relationships/hyperlink" Target="http://www.blog-kvochkin.mgau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ivanova@mgau.ru" TargetMode="External"/><Relationship Id="rId7" Type="http://schemas.openxmlformats.org/officeDocument/2006/relationships/hyperlink" Target="mailto:solopov@mgau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elayev@mgau.ru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ses@mgau.ru" TargetMode="External"/><Relationship Id="rId10" Type="http://schemas.openxmlformats.org/officeDocument/2006/relationships/image" Target="../media/image7.jpeg"/><Relationship Id="rId4" Type="http://schemas.openxmlformats.org/officeDocument/2006/relationships/hyperlink" Target="mailto:tarovaZ@mail.ru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3" y="0"/>
            <a:ext cx="9058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Уровни образования в вузе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643063"/>
            <a:ext cx="74295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ысшее профессиональное образование (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бакалавриат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магистратура).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П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ослевузовское профессиональное образование: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повышение квалификации;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аспирантура;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докторантура.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реднее профессиональное образование.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бщее образование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(подготовка к ЕГЭ, платные курсы).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1269" name="Рисунок 5" descr="1365172159_3d_pie_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7291" r="13281" b="5208"/>
          <a:stretch>
            <a:fillRect/>
          </a:stretch>
        </p:blipFill>
        <p:spPr bwMode="auto">
          <a:xfrm>
            <a:off x="5572125" y="3143250"/>
            <a:ext cx="30591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МичГАУ в цифрах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75" y="1643063"/>
            <a:ext cx="714375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почти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10 000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студентов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более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преподавателей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малых инновационных предприятий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точек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Wi-Fi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596 894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экземпляров учебной литературы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1500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компьютеров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интерактивных досок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7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спортзалов и стадион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2181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место в комфортабельных общежитиях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более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50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проуниверситетских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классов 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профильные школы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более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предприятий-партнеров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50 000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выпускников</a:t>
            </a:r>
          </a:p>
        </p:txBody>
      </p:sp>
      <p:pic>
        <p:nvPicPr>
          <p:cNvPr id="12293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23963" y="6524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География студентов</a:t>
            </a:r>
          </a:p>
        </p:txBody>
      </p:sp>
      <p:pic>
        <p:nvPicPr>
          <p:cNvPr id="12295" name="Рисунок 35" descr="Безимени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5938"/>
            <a:ext cx="714375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Спецпроекты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714500"/>
            <a:ext cx="5786438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«Марс 500». 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Агротехнопарк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«Мичуринский». 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«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Сохранение здоровья человека».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Тамбовский биоэкономический кластер.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Возрождение садов на острове Валаам.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Технологическая платформа «Технологии пищевой и перерабатывающей промышленности АПК – продукты здорового питания».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Проуниверситетские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классы.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Школа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агроэкотехнологий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Школа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агробизнеса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3317" name="Рисунок 6" descr="642198_html_m435cf15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71" y="4358553"/>
            <a:ext cx="847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08" y="5668378"/>
            <a:ext cx="10398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C:\Documents and Settings\d8501\Рабочий стол\Безимени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85" y="1922953"/>
            <a:ext cx="8715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C:\Documents and Settings\d8501\Рабочий стол\Школа АгроЭкоТехно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85" y="3140753"/>
            <a:ext cx="846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Награды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1785938"/>
            <a:ext cx="4786312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Лауреат Всероссийской программы «100 лучших товаров России» в номинации «Услуги для населения»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Победитель Третьей Международной премии «Лучшая компания года»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Лауреат конкурса «Российский лидер качества»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Член Национального реестра «Ведущие образовательные учреждения России»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Призер комплексной программы по оценке показателей деятельности 59 вузов системы Министерства сельского хозяйства России</a:t>
            </a:r>
          </a:p>
          <a:p>
            <a:pPr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341" name="Рисунок 5" descr="section_402_7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1643063"/>
            <a:ext cx="1189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6" descr="7b309ac0d8e366e1bc63658f01cf3d4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92638"/>
            <a:ext cx="2514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7" descr="15ed3a20d71c71d58987bc8b5e15652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857500"/>
            <a:ext cx="12858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8" descr="d3a2dc002d6355435658183c91e951c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14625"/>
            <a:ext cx="1206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9" descr="ddbf2ea501c09597e8356c8ad1e1d5d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14500"/>
            <a:ext cx="10715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2 страниц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Символика университета</a:t>
            </a:r>
          </a:p>
        </p:txBody>
      </p:sp>
      <p:pic>
        <p:nvPicPr>
          <p:cNvPr id="15364" name="Picture 2" descr="M:\Отдел по связям с общественностью\Логотипы\Логотип с полным названием университе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57688"/>
            <a:ext cx="52863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25282"/>
              </p:ext>
            </p:extLst>
          </p:nvPr>
        </p:nvGraphicFramePr>
        <p:xfrm>
          <a:off x="885825" y="1773238"/>
          <a:ext cx="7358064" cy="485457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79032"/>
                <a:gridCol w="3679032"/>
              </a:tblGrid>
              <a:tr h="640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Логотип</a:t>
                      </a:r>
                    </a:p>
                  </a:txBody>
                  <a:tcPr marL="91439" marR="91439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Логотип с аббревиатурой</a:t>
                      </a:r>
                    </a:p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</a:tr>
              <a:tr h="12875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</a:tr>
              <a:tr h="6401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Логотип с полным названием вуза</a:t>
                      </a:r>
                    </a:p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0296">
                <a:tc gridSpan="2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643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Логотип в векторном формате можно скачать здесь: </a:t>
                      </a:r>
                      <a:r>
                        <a:rPr lang="en-US" sz="1800" dirty="0" smtClean="0">
                          <a:hlinkClick r:id="rId5"/>
                        </a:rPr>
                        <a:t>mgau.ru/about/</a:t>
                      </a:r>
                      <a:r>
                        <a:rPr lang="en-US" sz="1800" dirty="0" err="1" smtClean="0">
                          <a:hlinkClick r:id="rId5"/>
                        </a:rPr>
                        <a:t>simbols</a:t>
                      </a:r>
                      <a:r>
                        <a:rPr lang="en-US" sz="1800" dirty="0" smtClean="0">
                          <a:hlinkClick r:id="rId5"/>
                        </a:rPr>
                        <a:t>/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L="91439" marR="91439" marT="45724" marB="45724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82" name="Picture 4" descr="M:\Отдел по связям с общественностью\Логотипы\Логоти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1913" r="8672" b="12642"/>
          <a:stretch>
            <a:fillRect/>
          </a:stretch>
        </p:blipFill>
        <p:spPr bwMode="auto">
          <a:xfrm>
            <a:off x="2286000" y="2500313"/>
            <a:ext cx="12144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2565400"/>
            <a:ext cx="10588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1857375"/>
            <a:ext cx="78581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Адрес: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393760, Россия, Тамбовская обл.,  </a:t>
            </a:r>
          </a:p>
          <a:p>
            <a:pPr defTabSz="904875" eaLnBrk="1" hangingPunct="1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г. Мичуринск-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наукоград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РФ, ул. Интернациональная, д.101</a:t>
            </a:r>
          </a:p>
          <a:p>
            <a:pPr defTabSz="904875"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defTabSz="904875"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                      Тел.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8 (47545) 9-45-01</a:t>
            </a: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                      Факс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8 (47545) 5-26-35</a:t>
            </a: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                       Тел. для СМИ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8 (47545) 9-44-49</a:t>
            </a:r>
          </a:p>
          <a:p>
            <a:pPr defTabSz="904875"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defTabSz="904875"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Сайт: </a:t>
            </a:r>
            <a:r>
              <a:rPr lang="en-US" dirty="0" smtClean="0">
                <a:solidFill>
                  <a:srgbClr val="006600"/>
                </a:solidFill>
                <a:latin typeface="Arial" charset="0"/>
                <a:cs typeface="Arial" pitchFamily="34" charset="0"/>
                <a:hlinkClick r:id="rId3"/>
              </a:rPr>
              <a:t>mgau.ru</a:t>
            </a:r>
            <a:endParaRPr lang="ru-RU" dirty="0">
              <a:solidFill>
                <a:srgbClr val="006600"/>
              </a:solidFill>
              <a:latin typeface="Arial" charset="0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Эл. почта: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4"/>
              </a:rPr>
              <a:t>info@mgau.ru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Корпуса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Яндекс. Картах: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4"/>
              </a:rPr>
              <a:t>http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4"/>
              </a:rPr>
              <a:t>://mgau.ru/contacts/shema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4"/>
              </a:rPr>
              <a:t>/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pitchFamily="34" charset="0"/>
              <a:hlinkClick r:id="rId4"/>
            </a:endParaRPr>
          </a:p>
          <a:p>
            <a:pPr defTabSz="904875"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Twitter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5"/>
              </a:rPr>
              <a:t>https://twitter.com/MichurinskSAU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Vk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6"/>
              </a:rPr>
              <a:t>vk.com/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6"/>
              </a:rPr>
              <a:t>michsau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pitchFamily="34" charset="0"/>
            </a:endParaRPr>
          </a:p>
          <a:p>
            <a:pPr defTabSz="904875" eaLnBrk="1" hangingPunct="1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Facebook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: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6"/>
              </a:rPr>
              <a:t>facebook.com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6"/>
              </a:rPr>
              <a:t>/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6"/>
              </a:rPr>
              <a:t>michgau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pitchFamily="34" charset="0"/>
              <a:hlinkClick r:id="rId6"/>
            </a:endParaRPr>
          </a:p>
          <a:p>
            <a:pPr defTabSz="904875" eaLnBrk="1" hangingPunct="1"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Agrovuz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pitchFamily="34" charset="0"/>
                <a:hlinkClick r:id="rId7"/>
              </a:rPr>
              <a:t>http://agrovuz.ru/vuzi/michurinskiigau</a:t>
            </a:r>
            <a:endParaRPr lang="ru-RU" dirty="0">
              <a:latin typeface="Arial" charset="0"/>
            </a:endParaRPr>
          </a:p>
        </p:txBody>
      </p:sp>
      <p:pic>
        <p:nvPicPr>
          <p:cNvPr id="16389" name="Picture 7" descr="http://cheboksary.rgsu.net/images/tm/img/kontakt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0"/>
            <a:ext cx="11334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8" descr="последняя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95737" y="2863850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006600"/>
                </a:solidFill>
                <a:latin typeface="Bangkok Cyr" panose="020B7200000000000000" pitchFamily="34" charset="0"/>
              </a:rPr>
              <a:t>ВМЕСТЕ </a:t>
            </a:r>
            <a:r>
              <a:rPr lang="ru-RU" sz="4000" b="1" dirty="0" smtClean="0">
                <a:solidFill>
                  <a:srgbClr val="006600"/>
                </a:solidFill>
                <a:latin typeface="Bangkok Cyr" panose="020B7200000000000000" pitchFamily="34" charset="0"/>
              </a:rPr>
              <a:t>- К </a:t>
            </a:r>
            <a:r>
              <a:rPr lang="ru-RU" sz="4000" b="1" dirty="0">
                <a:solidFill>
                  <a:srgbClr val="006600"/>
                </a:solidFill>
                <a:latin typeface="Bangkok Cyr" panose="020B7200000000000000" pitchFamily="34" charset="0"/>
              </a:rPr>
              <a:t>УСПЕХУ!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Содержание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643063"/>
            <a:ext cx="3857625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фициально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ектор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роректоры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стория университета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озиционирование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Мичуринском ГАУ в цифрах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нституты, колледж, филиал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ровни образования в вузе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еография студентов</a:t>
            </a:r>
          </a:p>
          <a:p>
            <a:pPr algn="just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пецпроекты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75" y="1714500"/>
            <a:ext cx="3143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аграды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имволика университета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К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онтакты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Официально</a:t>
            </a:r>
          </a:p>
        </p:txBody>
      </p:sp>
      <p:pic>
        <p:nvPicPr>
          <p:cNvPr id="3077" name="Picture 5" descr="F:\фотоархив\здание\Корпус №3\Изображение 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4505325"/>
            <a:ext cx="3100387" cy="20669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00125" y="1714500"/>
            <a:ext cx="74295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Мичуринский государственный аграрный университет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– старейшее высшее учебное заведение аграрного профиля.  Оно находится сегодня в стадии активного развития. Динамика этого роста определяется богатыми научными традициями вуза и поддержкой со стороны власти.</a:t>
            </a:r>
          </a:p>
          <a:p>
            <a:pPr algn="just" eaLnBrk="1" hangingPunct="1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</a:t>
            </a:r>
          </a:p>
          <a:p>
            <a:pPr algn="just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Полное название: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федеральное государственное бюджетное образовательное учреждение высшего образования «Мичуринский государственный аграрный университет».</a:t>
            </a:r>
          </a:p>
          <a:p>
            <a:pPr eaLnBrk="1" hangingPunct="1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Сокращенное название: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ФГБОУ ВО Мичуринский ГАУ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Учредитель: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Министерство </a:t>
            </a:r>
          </a:p>
          <a:p>
            <a:pPr eaLnBrk="1" hangingPunct="1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сельского хозяйства России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Год образования: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1931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Основатель: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И. В. Мичурин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Ректор: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В.А. Бабушкин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Слоган: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Вместе к успеху!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Сайт: </a:t>
            </a:r>
            <a:r>
              <a:rPr lang="en-US" dirty="0" smtClean="0">
                <a:solidFill>
                  <a:srgbClr val="006600"/>
                </a:solidFill>
                <a:latin typeface="+mn-lt"/>
                <a:cs typeface="Arial" pitchFamily="34" charset="0"/>
                <a:hlinkClick r:id="rId4"/>
              </a:rPr>
              <a:t>mgau.ru</a:t>
            </a:r>
            <a:endParaRPr lang="en-US" dirty="0">
              <a:solidFill>
                <a:srgbClr val="0066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Ректор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5" y="1785938"/>
            <a:ext cx="4643438" cy="377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Ф.И.О.: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Бабушкин Вадим Анатольевич</a:t>
            </a:r>
          </a:p>
          <a:p>
            <a:pPr eaLnBrk="1" hangingPunct="1">
              <a:defRPr/>
            </a:pPr>
            <a:r>
              <a:rPr lang="ru-RU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Уч</a:t>
            </a: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. степень: 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доктор сельскохозяйственных наук</a:t>
            </a: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Биография: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является выпускником Плодоовощного института имени                       И.В. Мичурина. Начал трудовую деятельность в Мичуринском ГАУ с 1988 года. Прошел путь от ассистента до руководителя учебного заведения. С 2004 года трудился в должности директора Технологического института вуза, а с 2009 – проректора по учебной и воспитательной работе. В 2015 году назначен приказом Министра сельского хозяйства России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Н.В. Федоровым ректором Мичуринского ГАУ.</a:t>
            </a:r>
          </a:p>
          <a:p>
            <a:pPr eaLnBrk="1" hangingPunct="1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63" y="5221288"/>
            <a:ext cx="75723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Тел.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8 (47545) 9-45-01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Эл. почта: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hlinkClick r:id="rId3"/>
              </a:rPr>
              <a:t>info@mgau.ru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  <a:hlinkClick r:id="rId4"/>
            </a:endParaRPr>
          </a:p>
          <a:p>
            <a:pPr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Страница на сайте  МичГАУ: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  <a:hlinkClick r:id="rId5"/>
              </a:rPr>
              <a:t>http://www.mgau.ru/about/sructure/manegment/item.6.html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  <a:hlinkClick r:id="rId5"/>
            </a:endParaRPr>
          </a:p>
          <a:p>
            <a:pPr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  <a:hlinkClick r:id="rId5"/>
            </a:endParaRPr>
          </a:p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5129" name="Picture 9" descr="D:\PR-отдел\Фото\Сотрудники\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857375"/>
            <a:ext cx="2584450" cy="32146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Проректоры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3485" y="4171156"/>
            <a:ext cx="228600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Иванова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Екатерина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Викторовна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проректор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 экономике -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главный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бухгалтер, кандидат экономических наук, доцент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Эл. почта: </a:t>
            </a:r>
            <a:r>
              <a:rPr lang="en-US" sz="1200" dirty="0" err="1">
                <a:latin typeface="+mn-lt"/>
                <a:hlinkClick r:id="rId3"/>
              </a:rPr>
              <a:t>ivanova</a:t>
            </a:r>
            <a:r>
              <a:rPr lang="ru-RU" sz="1200" dirty="0">
                <a:latin typeface="+mn-lt"/>
                <a:hlinkClick r:id="rId3"/>
              </a:rPr>
              <a:t>@</a:t>
            </a:r>
            <a:r>
              <a:rPr lang="ru-RU" sz="1200" dirty="0" err="1">
                <a:latin typeface="+mn-lt"/>
                <a:hlinkClick r:id="rId3"/>
              </a:rPr>
              <a:t>mgau.ru</a:t>
            </a:r>
            <a:endParaRPr lang="ru-RU" sz="1200" dirty="0"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Тел.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8 (47545) 9-45-05</a:t>
            </a:r>
          </a:p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8844" y="1622643"/>
            <a:ext cx="25003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Тарова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Зинаида 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Николаевна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проректор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по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учебно-воспитательной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работе,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доцент</a:t>
            </a:r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Эл. почта: </a:t>
            </a:r>
            <a:r>
              <a:rPr lang="en-US" sz="1200" dirty="0">
                <a:hlinkClick r:id="rId4"/>
              </a:rPr>
              <a:t>tarovaZ@mail.ru </a:t>
            </a:r>
            <a:endParaRPr lang="ru-RU" sz="1200" dirty="0" smtClean="0"/>
          </a:p>
          <a:p>
            <a:pPr eaLnBrk="1" hangingPunct="1">
              <a:defRPr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Тел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 (47545) 9-44-10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611" y="4209157"/>
            <a:ext cx="207168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Симбирских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Елена 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Сергеевна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проректор по непрерывному образованию,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доктор 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педагогических наук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Эл. почта: </a:t>
            </a:r>
            <a:r>
              <a:rPr lang="ru-RU" sz="1200" dirty="0" err="1">
                <a:latin typeface="+mn-lt"/>
                <a:hlinkClick r:id="rId5"/>
              </a:rPr>
              <a:t>ses@mgau.ru</a:t>
            </a:r>
            <a:endParaRPr lang="ru-RU" sz="1200" dirty="0">
              <a:latin typeface="+mn-lt"/>
              <a:hlinkClick r:id="rId6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Тел.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 (47545) 9-45-04</a:t>
            </a:r>
            <a:endParaRPr lang="ru-RU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3836" y="1622643"/>
            <a:ext cx="2428875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Солопов</a:t>
            </a:r>
            <a:b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Владимир 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Алексеевич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проректор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 научной и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инновационной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работе, доктор экономических наук, профессор</a:t>
            </a: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Эл. почта: </a:t>
            </a:r>
            <a:r>
              <a:rPr lang="ru-RU" sz="1200" dirty="0" err="1">
                <a:latin typeface="+mj-lt"/>
                <a:hlinkClick r:id="rId7"/>
              </a:rPr>
              <a:t>solopov@mgau.ru</a:t>
            </a:r>
            <a:endParaRPr lang="ru-RU" sz="1200" dirty="0">
              <a:latin typeface="+mj-lt"/>
              <a:hlinkClick r:id="rId5"/>
            </a:endParaRPr>
          </a:p>
          <a:p>
            <a:pPr eaLnBrk="1" hangingPunct="1"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Тел.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 (47545) 9-45-03</a:t>
            </a:r>
          </a:p>
          <a:p>
            <a:pPr eaLnBrk="1" hangingPunct="1"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1" y="4295775"/>
            <a:ext cx="999828" cy="1244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07" y="4291454"/>
            <a:ext cx="1003300" cy="1248921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7" y="1714500"/>
            <a:ext cx="999828" cy="12446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429000" y="3616325"/>
            <a:ext cx="2500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44" y="1715153"/>
            <a:ext cx="860425" cy="12906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История университета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1785938"/>
            <a:ext cx="72866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1931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год – образование Садово-огородного института им. И.В. Мичурина;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1934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год – переименование учебного заведения в Плодоовощной институт им. И.В. Мичурина;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1994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год – институт становится академией;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1999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год – учебному заведению присваивается статус университета;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2012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год – в Тамбове открывается филиал вуза;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2013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год – на базе Мичуринского ГАУ происходит объединение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разнопрофильных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учебных заведений города Мичуринска-наукограда. К университету присоединяются Мичуринский государственный педагогический институт и два колледжа: аграрный и пищевой промышленности. </a:t>
            </a:r>
          </a:p>
          <a:p>
            <a:pPr algn="just" eaLnBrk="1" hangingPunct="1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Позиционирование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1785938"/>
            <a:ext cx="7572375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Мичуринский ГАУ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– это в первую очередь коллектив первоклассных педагогов, ученых,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инноваторов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и менеджеров, которые сосредоточили основные интеллектуальные силы на:</a:t>
            </a:r>
          </a:p>
          <a:p>
            <a:pPr algn="just" eaLnBrk="1" hangingPunct="1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высоком уровне подготовки кадров для отечественного АПК;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развитии агропромышленного комплекса  России, в том числе на таких направлениях, как: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инновационные технологии сельскохозяйственного производства;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технологии продуктов здорового питания;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живые системы;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рациональное природопользование;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энергетика и энергосбережение;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комплексное развитие сельских территорий;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-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педагогические кадры для сельских школ и дошкольных учреждений;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-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агро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- 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экотуризм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.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</a:t>
            </a:r>
          </a:p>
          <a:p>
            <a:pPr algn="just" eaLnBrk="1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 Мичуринском ГАУ в цифрах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1643063"/>
            <a:ext cx="7358062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86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лет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традиций и инноваций;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8 000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студентов;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более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преподавателей;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600 000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экземпляров учебной литературы;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более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корпусов; 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2181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место в общежитии; 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30</a:t>
            </a:r>
            <a:r>
              <a:rPr lang="ru-RU" dirty="0">
                <a:latin typeface="+mn-lt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кафедр 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филиалов кафедр на производстве;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14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специальностей СПО,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направлений подготовки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бакалавриата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18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– магистратуры; 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50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проуниверситетских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классов 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профильных школы;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15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малых инновационных предприятий;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  50 000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выпускников.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2 страни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568325"/>
            <a:ext cx="7429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Институты, факультеты и колледжи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643063"/>
            <a:ext cx="72151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П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лодоовощной институт им. И.В. Мичурина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нженерный институт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С</a:t>
            </a:r>
            <a:r>
              <a:rPr lang="ru-RU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оциально-педагогический институт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нститут экономики и управления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нститут непрерывного образования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нститут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довузовского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образования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Ц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ентр-колледж прикладных квалификаций   </a:t>
            </a:r>
          </a:p>
          <a:p>
            <a:pPr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илиал университета в городе Тамбове</a:t>
            </a:r>
          </a:p>
        </p:txBody>
      </p:sp>
      <p:pic>
        <p:nvPicPr>
          <p:cNvPr id="10245" name="Рисунок 22" descr="f07agk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960938"/>
            <a:ext cx="563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9" descr="Кварта и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603500"/>
            <a:ext cx="585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32" descr="f08z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746750"/>
            <a:ext cx="5826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33" descr="f01abl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817688"/>
            <a:ext cx="5842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34" descr="f02ef_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175125"/>
            <a:ext cx="5794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37" descr="f05ped_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389313"/>
            <a:ext cx="571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852</Words>
  <Application>Microsoft Office PowerPoint</Application>
  <PresentationFormat>Экран (4:3)</PresentationFormat>
  <Paragraphs>178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Bangkok Cyr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d8501</dc:creator>
  <cp:lastModifiedBy>Грязнева В.И.</cp:lastModifiedBy>
  <cp:revision>144</cp:revision>
  <cp:lastPrinted>2017-04-05T08:02:54Z</cp:lastPrinted>
  <dcterms:created xsi:type="dcterms:W3CDTF">2013-09-20T13:26:03Z</dcterms:created>
  <dcterms:modified xsi:type="dcterms:W3CDTF">2017-04-05T08:15:12Z</dcterms:modified>
</cp:coreProperties>
</file>